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5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34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56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124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518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21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826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39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428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013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4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B893-8F9E-4DE7-8C02-7701CF124FAC}" type="datetimeFigureOut">
              <a:rPr lang="en-CA" smtClean="0"/>
              <a:t>12/08/11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A9B1-15D3-4711-9089-1FD8EDEDAF9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58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DR. MRS. VANDERTRAMP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DR. MRS. VANDERTRAMP is an acronym often used to remember which verbs use </a:t>
            </a:r>
            <a:r>
              <a:rPr lang="en-CA" sz="2800" dirty="0"/>
              <a:t>ê</a:t>
            </a:r>
            <a:r>
              <a:rPr lang="en-CA" sz="2800" dirty="0" smtClean="0"/>
              <a:t>tre in the passé composé tense before the past participle.  </a:t>
            </a:r>
          </a:p>
          <a:p>
            <a:r>
              <a:rPr lang="en-CA" sz="2800" dirty="0" smtClean="0"/>
              <a:t>The following verbs are part of DR. MRS. VANDERTRAMP.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544" y="3501008"/>
            <a:ext cx="4828863" cy="321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5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CA" dirty="0" smtClean="0"/>
              <a:t>DESCENDRE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8712" cy="1800200"/>
          </a:xfrm>
        </p:spPr>
        <p:txBody>
          <a:bodyPr/>
          <a:lstStyle/>
          <a:p>
            <a:r>
              <a:rPr lang="en-CA" dirty="0" smtClean="0"/>
              <a:t>TO GO DOWN </a:t>
            </a:r>
          </a:p>
          <a:p>
            <a:endParaRPr lang="en-CA" dirty="0"/>
          </a:p>
        </p:txBody>
      </p:sp>
      <p:pic>
        <p:nvPicPr>
          <p:cNvPr id="1026" name="Picture 2" descr="C:\Users\kelsi\AppData\Local\Temp\Temporary Internet Files\Content.IE5\HGU7SFHX\MC9002310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80928"/>
            <a:ext cx="3867288" cy="388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12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340768"/>
            <a:ext cx="2026568" cy="60466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ENTER</a:t>
            </a:r>
            <a:endParaRPr lang="en-CA" dirty="0"/>
          </a:p>
        </p:txBody>
      </p:sp>
      <p:pic>
        <p:nvPicPr>
          <p:cNvPr id="9218" name="Picture 2" descr="C:\Users\kelsi\AppData\Local\Temp\Temporary Internet Files\Content.IE5\QOR3BL02\MC9004471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3237773" cy="418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RETOURNER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196752"/>
            <a:ext cx="2242592" cy="82068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RETURN</a:t>
            </a:r>
            <a:endParaRPr lang="en-CA" dirty="0"/>
          </a:p>
        </p:txBody>
      </p:sp>
      <p:pic>
        <p:nvPicPr>
          <p:cNvPr id="16386" name="Picture 2" descr="C:\Users\kelsi\AppData\Local\Temp\Temporary Internet Files\Content.IE5\HGU7SFHX\MP9004485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128792" cy="445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40768"/>
            <a:ext cx="1666528" cy="74868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FALL</a:t>
            </a:r>
            <a:endParaRPr lang="en-CA" dirty="0"/>
          </a:p>
        </p:txBody>
      </p:sp>
      <p:pic>
        <p:nvPicPr>
          <p:cNvPr id="10242" name="Picture 2" descr="C:\Users\kelsi\AppData\Local\Temp\Temporary Internet Files\Content.IE5\HGU7SFHX\MC90044189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256584" cy="441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412776"/>
            <a:ext cx="2026568" cy="82068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STAY</a:t>
            </a:r>
            <a:endParaRPr lang="en-CA" dirty="0"/>
          </a:p>
        </p:txBody>
      </p:sp>
      <p:pic>
        <p:nvPicPr>
          <p:cNvPr id="11266" name="Picture 2" descr="C:\Users\kelsi\AppData\Local\Temp\Temporary Internet Files\Content.IE5\9RLKVDW2\MC9000561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71729"/>
            <a:ext cx="3314873" cy="47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412776"/>
            <a:ext cx="1666528" cy="67667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GO</a:t>
            </a:r>
            <a:endParaRPr lang="en-CA" dirty="0"/>
          </a:p>
        </p:txBody>
      </p:sp>
      <p:pic>
        <p:nvPicPr>
          <p:cNvPr id="12290" name="Picture 2" descr="C:\Users\kelsi\AppData\Local\Temp\Temporary Internet Files\Content.IE5\17AOVKPZ\MC90038917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132856"/>
            <a:ext cx="389455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MOURIR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268760"/>
            <a:ext cx="1882552" cy="892696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DIE</a:t>
            </a:r>
            <a:endParaRPr lang="en-CA" dirty="0"/>
          </a:p>
        </p:txBody>
      </p:sp>
      <p:pic>
        <p:nvPicPr>
          <p:cNvPr id="13314" name="Picture 2" descr="C:\Users\kelsi\AppData\Local\Temp\Temporary Internet Files\Content.IE5\17AOVKPZ\MC9001389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839" y="1628800"/>
            <a:ext cx="4553495" cy="497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268760"/>
            <a:ext cx="2314600" cy="96470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LEAVE</a:t>
            </a:r>
            <a:endParaRPr lang="en-CA" dirty="0"/>
          </a:p>
        </p:txBody>
      </p:sp>
      <p:pic>
        <p:nvPicPr>
          <p:cNvPr id="14338" name="Picture 2" descr="C:\Users\kelsi\AppData\Local\Temp\Temporary Internet Files\Content.IE5\HGU7SFHX\MC90044188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2316163"/>
            <a:ext cx="5279479" cy="424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 ONE LAST TIME!!!</a:t>
            </a:r>
            <a:endParaRPr lang="en-CA" dirty="0"/>
          </a:p>
        </p:txBody>
      </p:sp>
      <p:pic>
        <p:nvPicPr>
          <p:cNvPr id="4" name="Picture 3" descr="228514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6192688" cy="421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6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DEVENIR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340768"/>
            <a:ext cx="2530624" cy="82068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BECOME</a:t>
            </a:r>
            <a:endParaRPr lang="en-CA" dirty="0"/>
          </a:p>
        </p:txBody>
      </p:sp>
      <p:pic>
        <p:nvPicPr>
          <p:cNvPr id="15362" name="Picture 2" descr="C:\Users\kelsi\AppData\Local\Temp\Temporary Internet Files\Content.IE5\QOR3BL02\MC90043561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3355751" cy="335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851920" y="42930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Picture 4" descr="C:\Users\kelsi\AppData\Local\Temp\Temporary Internet Files\Content.IE5\HGU7SFHX\MC90043544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13063"/>
            <a:ext cx="2857676" cy="315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REVENIR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556792"/>
            <a:ext cx="4762872" cy="139675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TO COME BACK</a:t>
            </a:r>
            <a:endParaRPr lang="en-CA" dirty="0"/>
          </a:p>
        </p:txBody>
      </p:sp>
      <p:pic>
        <p:nvPicPr>
          <p:cNvPr id="2050" name="Picture 2" descr="C:\Users\kelsi\AppData\Local\Temp\Temporary Internet Files\Content.IE5\17AOVKPZ\MC900355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4246537" cy="408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7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412776"/>
            <a:ext cx="1810544" cy="820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/>
              <a:t>TO GO UP</a:t>
            </a:r>
            <a:endParaRPr lang="en-CA" dirty="0"/>
          </a:p>
        </p:txBody>
      </p:sp>
      <p:pic>
        <p:nvPicPr>
          <p:cNvPr id="3074" name="Picture 2" descr="C:\Users\kelsi\AppData\Local\Temp\Temporary Internet Files\Content.IE5\9RLKVDW2\MC9004418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4032448" cy="446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97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RENTRER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484784"/>
            <a:ext cx="3312368" cy="72008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ENTER AGAIN</a:t>
            </a:r>
            <a:endParaRPr lang="en-CA" dirty="0"/>
          </a:p>
        </p:txBody>
      </p:sp>
      <p:pic>
        <p:nvPicPr>
          <p:cNvPr id="4098" name="Picture 2" descr="C:\Users\kelsi\AppData\Local\Temp\Temporary Internet Files\Content.IE5\9RLKVDW2\MC9000569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29635"/>
            <a:ext cx="2644750" cy="472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SORTIR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268760"/>
            <a:ext cx="2170584" cy="892696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LEAVE</a:t>
            </a:r>
            <a:endParaRPr lang="en-CA" dirty="0"/>
          </a:p>
        </p:txBody>
      </p:sp>
      <p:pic>
        <p:nvPicPr>
          <p:cNvPr id="5122" name="Picture 2" descr="C:\Users\kelsi\AppData\Local\Temp\Temporary Internet Files\Content.IE5\17AOVKPZ\MC9004395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899325" cy="457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VENIR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412776"/>
            <a:ext cx="2026568" cy="67667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COME</a:t>
            </a:r>
            <a:endParaRPr lang="en-CA" dirty="0"/>
          </a:p>
        </p:txBody>
      </p:sp>
      <p:pic>
        <p:nvPicPr>
          <p:cNvPr id="6146" name="Picture 2" descr="C:\Users\kelsi\AppData\Local\Temp\Temporary Internet Files\Content.IE5\HGU7SFHX\MC900331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97736"/>
            <a:ext cx="4917948" cy="446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ARRIVER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340768"/>
            <a:ext cx="2314600" cy="892696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ARRIVE</a:t>
            </a:r>
            <a:endParaRPr lang="en-CA" dirty="0"/>
          </a:p>
        </p:txBody>
      </p:sp>
      <p:pic>
        <p:nvPicPr>
          <p:cNvPr id="7170" name="Picture 2" descr="C:\Users\kelsi\AppData\Local\Temp\Temporary Internet Files\Content.IE5\9RLKVDW2\MC9000567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39" y="2132856"/>
            <a:ext cx="6120680" cy="433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NAÎTRE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340768"/>
            <a:ext cx="2602632" cy="67667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TO BE BORN</a:t>
            </a:r>
            <a:endParaRPr lang="en-CA" dirty="0"/>
          </a:p>
        </p:txBody>
      </p:sp>
      <p:pic>
        <p:nvPicPr>
          <p:cNvPr id="8194" name="Picture 2" descr="C:\Users\kelsi\AppData\Local\Temp\Temporary Internet Files\Content.IE5\9RLKVDW2\MP9004422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544616" cy="46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63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104</Words>
  <Application>Microsoft Macintosh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DR. MRS. VANDERTRAMP</vt:lpstr>
      <vt:lpstr>DEVENIR</vt:lpstr>
      <vt:lpstr>REVENIR</vt:lpstr>
      <vt:lpstr>MONTER</vt:lpstr>
      <vt:lpstr>RENTRER</vt:lpstr>
      <vt:lpstr>  SORTIR </vt:lpstr>
      <vt:lpstr>VENIR</vt:lpstr>
      <vt:lpstr>ARRIVER</vt:lpstr>
      <vt:lpstr> NAÎTRE </vt:lpstr>
      <vt:lpstr>DESCENDRE </vt:lpstr>
      <vt:lpstr>ENTRER</vt:lpstr>
      <vt:lpstr>RETOURNER</vt:lpstr>
      <vt:lpstr>TOMBER</vt:lpstr>
      <vt:lpstr>RESTER</vt:lpstr>
      <vt:lpstr>ALLER</vt:lpstr>
      <vt:lpstr>MOURIR</vt:lpstr>
      <vt:lpstr>PARTIR</vt:lpstr>
      <vt:lpstr>SO ONE LAST TIME!!!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DESCENDRE </dc:title>
  <dc:creator>kelsi</dc:creator>
  <cp:lastModifiedBy>UBCO User</cp:lastModifiedBy>
  <cp:revision>11</cp:revision>
  <dcterms:created xsi:type="dcterms:W3CDTF">2011-08-06T18:42:40Z</dcterms:created>
  <dcterms:modified xsi:type="dcterms:W3CDTF">2011-08-12T16:59:10Z</dcterms:modified>
</cp:coreProperties>
</file>